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7" r:id="rId1"/>
  </p:sldMasterIdLst>
  <p:sldIdLst>
    <p:sldId id="256" r:id="rId2"/>
    <p:sldId id="260" r:id="rId3"/>
    <p:sldId id="274" r:id="rId4"/>
    <p:sldId id="265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55ED83-EC5B-3FD0-83D3-D64C21C22C90}" v="21" dt="2025-01-15T14:00:16.071"/>
    <p1510:client id="{7F6A7A4B-C3ED-D68E-F164-F9E35EEBFE7F}" v="117" dt="2025-01-14T21:57:02.902"/>
    <p1510:client id="{D92ADA14-79D7-09E9-6421-7C2A00D782E0}" v="228" dt="2025-01-15T14:00:15.4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7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47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6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32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530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91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6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57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1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711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930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363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0" r:id="rId6"/>
    <p:sldLayoutId id="2147483776" r:id="rId7"/>
    <p:sldLayoutId id="2147483777" r:id="rId8"/>
    <p:sldLayoutId id="2147483778" r:id="rId9"/>
    <p:sldLayoutId id="2147483779" r:id="rId10"/>
    <p:sldLayoutId id="214748378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9024"/>
            <a:ext cx="3076032" cy="391494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1"/>
              <a:t>Haptic Interface</a:t>
            </a:r>
            <a:br>
              <a:rPr lang="en-US" sz="3400" b="1"/>
            </a:br>
            <a:r>
              <a:rPr lang="en-US" sz="3400" b="1"/>
              <a:t>in a networked virtual environment</a:t>
            </a:r>
            <a:endParaRPr lang="en-US" sz="3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9624" y="4914199"/>
            <a:ext cx="2703583" cy="965440"/>
          </a:xfrm>
        </p:spPr>
        <p:txBody>
          <a:bodyPr>
            <a:normAutofit/>
          </a:bodyPr>
          <a:lstStyle/>
          <a:p>
            <a:r>
              <a:rPr lang="en-US" sz="1800">
                <a:latin typeface="Avenir Next LT Pro Light"/>
              </a:rPr>
              <a:t>Pirmin, Pepijn, Derk &amp; Chevan</a:t>
            </a:r>
          </a:p>
          <a:p>
            <a:endParaRPr lang="en-US" sz="180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613E8496-9903-FA34-9313-FD48F81F21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227" r="-6" b="-6"/>
          <a:stretch/>
        </p:blipFill>
        <p:spPr>
          <a:xfrm>
            <a:off x="4038600" y="1366555"/>
            <a:ext cx="7353299" cy="412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A65B-0850-5C50-21F5-1C79F00FE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Inleiding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52A90-5269-BF25-4CE6-324649A9A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r>
              <a:rPr lang="en-US"/>
              <a:t>Multiplayer</a:t>
            </a:r>
          </a:p>
          <a:p>
            <a:r>
              <a:rPr lang="en-US"/>
              <a:t>Haptic(collider) &amp; VR in Unity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0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A2D4-EBFF-DF73-76FE-544DF449D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>
                <a:latin typeface="Univers Condensed"/>
              </a:rPr>
              <a:t>Multiplayer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1D6AF8-173D-FEF9-1C4B-34FD27CCD437}"/>
              </a:ext>
            </a:extLst>
          </p:cNvPr>
          <p:cNvSpPr txBox="1"/>
          <p:nvPr/>
        </p:nvSpPr>
        <p:spPr>
          <a:xfrm>
            <a:off x="914400" y="2002971"/>
            <a:ext cx="637902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err="1"/>
              <a:t>Wordt</a:t>
            </a:r>
            <a:r>
              <a:rPr lang="en-GB"/>
              <a:t> </a:t>
            </a:r>
            <a:r>
              <a:rPr lang="en-GB" err="1"/>
              <a:t>geimplementeerd</a:t>
            </a:r>
          </a:p>
          <a:p>
            <a:pPr marL="285750" indent="-285750">
              <a:buFont typeface="Arial"/>
              <a:buChar char="•"/>
            </a:pPr>
            <a:r>
              <a:rPr lang="en-GB"/>
              <a:t>Project </a:t>
            </a:r>
            <a:r>
              <a:rPr lang="en-GB" err="1"/>
              <a:t>Builden</a:t>
            </a:r>
            <a:r>
              <a:rPr lang="en-GB"/>
              <a:t> </a:t>
            </a:r>
            <a:r>
              <a:rPr lang="en-GB" err="1"/>
              <a:t>duurt</a:t>
            </a:r>
            <a:r>
              <a:rPr lang="en-GB"/>
              <a:t> </a:t>
            </a:r>
            <a:r>
              <a:rPr lang="en-GB" err="1"/>
              <a:t>zeer</a:t>
            </a:r>
            <a:r>
              <a:rPr lang="en-GB"/>
              <a:t> lang</a:t>
            </a:r>
          </a:p>
          <a:p>
            <a:pPr marL="285750" indent="-285750">
              <a:buFont typeface="Arial"/>
              <a:buChar char="•"/>
            </a:pPr>
            <a:r>
              <a:rPr lang="en-GB" err="1"/>
              <a:t>Traag</a:t>
            </a:r>
            <a:r>
              <a:rPr lang="en-GB"/>
              <a:t> </a:t>
            </a:r>
            <a:r>
              <a:rPr lang="en-GB" err="1"/>
              <a:t>werken</a:t>
            </a:r>
          </a:p>
          <a:p>
            <a:pPr marL="285750" indent="-285750">
              <a:buFont typeface="Arial"/>
              <a:buChar char="•"/>
            </a:pPr>
            <a:r>
              <a:rPr lang="en-GB"/>
              <a:t>Valt door </a:t>
            </a:r>
            <a:r>
              <a:rPr lang="en-GB" err="1"/>
              <a:t>terrein</a:t>
            </a:r>
            <a:endParaRPr lang="en-GB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77BC6FB-C5C2-CD95-4F16-D0EB5BD0D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8059" y="1717902"/>
            <a:ext cx="7134225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638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A2D4-EBFF-DF73-76FE-544DF449D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>
                <a:latin typeface="Univers Condensed"/>
              </a:rPr>
              <a:t>Haptic(Collider) &amp; </a:t>
            </a:r>
            <a:r>
              <a:rPr lang="en-US" sz="2800" err="1">
                <a:latin typeface="Univers Condensed"/>
              </a:rPr>
              <a:t>Vr</a:t>
            </a:r>
            <a:r>
              <a:rPr lang="en-US" sz="2800">
                <a:latin typeface="Univers Condensed"/>
              </a:rPr>
              <a:t> in Unity</a:t>
            </a:r>
            <a:endParaRPr lang="en-US" err="1"/>
          </a:p>
          <a:p>
            <a:endParaRPr lang="en-US"/>
          </a:p>
        </p:txBody>
      </p:sp>
      <p:pic>
        <p:nvPicPr>
          <p:cNvPr id="4" name="Haptic-colission-1-trimmed">
            <a:hlinkClick r:id="" action="ppaction://media"/>
            <a:extLst>
              <a:ext uri="{FF2B5EF4-FFF2-40B4-BE49-F238E27FC236}">
                <a16:creationId xmlns:a16="http://schemas.microsoft.com/office/drawing/2014/main" id="{F6D249D8-C6DB-EF72-8F83-1670375C8F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8415" y="1465942"/>
            <a:ext cx="8175171" cy="462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24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A2D4-EBFF-DF73-76FE-544DF449D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650060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/>
              <a:t>Planning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88A8B-15EA-0FE3-EFE2-FB3EF3673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711944"/>
            <a:ext cx="10691265" cy="3739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/>
              <a:t>Donderdag</a:t>
            </a:r>
            <a:r>
              <a:rPr lang="en-US"/>
              <a:t> 30 </a:t>
            </a:r>
            <a:r>
              <a:rPr lang="en-US" err="1"/>
              <a:t>januari</a:t>
            </a:r>
            <a:r>
              <a:rPr lang="en-US"/>
              <a:t> eindmarkt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222959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ChronicleVTI</vt:lpstr>
      <vt:lpstr>Haptic Interface in a networked virtual environment</vt:lpstr>
      <vt:lpstr>Inleiding</vt:lpstr>
      <vt:lpstr>Multiplayer</vt:lpstr>
      <vt:lpstr>Haptic(Collider) &amp; Vr in Unity </vt:lpstr>
      <vt:lpstr>Planning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2024-09-13T13:12:05Z</dcterms:created>
  <dcterms:modified xsi:type="dcterms:W3CDTF">2025-01-18T11:05:35Z</dcterms:modified>
</cp:coreProperties>
</file>

<file path=docProps/thumbnail.jpeg>
</file>